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211" autoAdjust="0"/>
    <p:restoredTop sz="65330" autoAdjust="0"/>
  </p:normalViewPr>
  <p:slideViewPr>
    <p:cSldViewPr snapToGrid="0">
      <p:cViewPr varScale="1">
        <p:scale>
          <a:sx n="28" d="100"/>
          <a:sy n="28" d="100"/>
        </p:scale>
        <p:origin x="356" y="2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notesMaster" Target="notesMasters/notesMaster1.xml"/><Relationship Id="rId7" Type="http://schemas.openxmlformats.org/officeDocument/2006/relationships/slide" Target="slides/slide2.xml"/><Relationship Id="rId71"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a:t>
            </a:r>
            <a:r>
              <a:rPr lang="en-US" baseline="0" dirty="0" smtClean="0"/>
              <a:t> </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Courier New" panose="02070309020205020404" pitchFamily="49" charset="0"/>
                <a:cs typeface="Courier New" panose="02070309020205020404" pitchFamily="49" charset="0"/>
              </a:rPr>
              <a:t>cookbook_file</a:t>
            </a:r>
            <a:r>
              <a:rPr lang="en-US" sz="3733" dirty="0">
                <a:latin typeface="Courier New" panose="02070309020205020404" pitchFamily="49" charset="0"/>
                <a:cs typeface="Courier New" panose="02070309020205020404" pitchFamily="49" charset="0"/>
              </a:rPr>
              <a:t> "/</a:t>
            </a:r>
            <a:r>
              <a:rPr lang="en-US" sz="3733" dirty="0" err="1">
                <a:latin typeface="Courier New" panose="02070309020205020404" pitchFamily="49" charset="0"/>
                <a:cs typeface="Courier New" panose="02070309020205020404" pitchFamily="49" charset="0"/>
              </a:rPr>
              <a:t>var</a:t>
            </a:r>
            <a:r>
              <a:rPr lang="en-US" sz="3733" dirty="0">
                <a:latin typeface="Courier New" panose="02070309020205020404" pitchFamily="49" charset="0"/>
                <a:cs typeface="Courier New" panose="02070309020205020404" pitchFamily="49" charset="0"/>
              </a:rPr>
              <a:t>/www/</a:t>
            </a:r>
            <a:r>
              <a:rPr lang="en-US" sz="3733" dirty="0" err="1">
                <a:latin typeface="Courier New" panose="02070309020205020404" pitchFamily="49" charset="0"/>
                <a:cs typeface="Courier New" panose="02070309020205020404" pitchFamily="49" charset="0"/>
              </a:rPr>
              <a:t>index.html</a:t>
            </a:r>
            <a:r>
              <a:rPr lang="en-US" sz="3733" dirty="0">
                <a:latin typeface="Courier New" panose="02070309020205020404" pitchFamily="49" charset="0"/>
                <a:cs typeface="Courier New" panose="02070309020205020404" pitchFamily="49" charset="0"/>
              </a:rPr>
              <a:t>" do</a:t>
            </a:r>
          </a:p>
          <a:p>
            <a:r>
              <a:rPr lang="en-US" sz="3733" dirty="0">
                <a:latin typeface="Courier New" panose="02070309020205020404" pitchFamily="49" charset="0"/>
                <a:cs typeface="Courier New" panose="02070309020205020404" pitchFamily="49" charset="0"/>
              </a:rPr>
              <a:t>  source "</a:t>
            </a:r>
            <a:r>
              <a:rPr lang="en-US" sz="3733" dirty="0" err="1">
                <a:latin typeface="Courier New" panose="02070309020205020404" pitchFamily="49" charset="0"/>
                <a:cs typeface="Courier New" panose="02070309020205020404" pitchFamily="49" charset="0"/>
              </a:rPr>
              <a:t>index.html</a:t>
            </a:r>
            <a:r>
              <a:rPr lang="en-US" sz="3733" dirty="0">
                <a:latin typeface="Courier New" panose="02070309020205020404" pitchFamily="49" charset="0"/>
                <a:cs typeface="Courier New" panose="02070309020205020404" pitchFamily="49" charset="0"/>
              </a:rPr>
              <a:t>"</a:t>
            </a:r>
          </a:p>
          <a:p>
            <a:r>
              <a:rPr lang="en-US" sz="3733"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Courier New" panose="02070309020205020404" pitchFamily="49" charset="0"/>
                <a:cs typeface="Courier New" panose="02070309020205020404" pitchFamily="49" charset="0"/>
              </a:rPr>
              <a:t>template "/</a:t>
            </a:r>
            <a:r>
              <a:rPr lang="en-US" sz="3733" dirty="0" err="1">
                <a:latin typeface="Courier New" panose="02070309020205020404" pitchFamily="49" charset="0"/>
                <a:cs typeface="Courier New" panose="02070309020205020404" pitchFamily="49" charset="0"/>
              </a:rPr>
              <a:t>var</a:t>
            </a:r>
            <a:r>
              <a:rPr lang="en-US" sz="3733" dirty="0">
                <a:latin typeface="Courier New" panose="02070309020205020404" pitchFamily="49" charset="0"/>
                <a:cs typeface="Courier New" panose="02070309020205020404" pitchFamily="49" charset="0"/>
              </a:rPr>
              <a:t>/www/</a:t>
            </a:r>
            <a:r>
              <a:rPr lang="en-US" sz="3733" dirty="0" err="1">
                <a:latin typeface="Courier New" panose="02070309020205020404" pitchFamily="49" charset="0"/>
                <a:cs typeface="Courier New" panose="02070309020205020404" pitchFamily="49" charset="0"/>
              </a:rPr>
              <a:t>index.html</a:t>
            </a:r>
            <a:r>
              <a:rPr lang="en-US" sz="3733" dirty="0">
                <a:latin typeface="Courier New" panose="02070309020205020404" pitchFamily="49" charset="0"/>
                <a:cs typeface="Courier New" panose="02070309020205020404" pitchFamily="49" charset="0"/>
              </a:rPr>
              <a:t>" do</a:t>
            </a:r>
          </a:p>
          <a:p>
            <a:r>
              <a:rPr lang="en-US" sz="3733" dirty="0">
                <a:latin typeface="Courier New" panose="02070309020205020404" pitchFamily="49" charset="0"/>
                <a:cs typeface="Courier New" panose="02070309020205020404" pitchFamily="49" charset="0"/>
              </a:rPr>
              <a:t>  source "</a:t>
            </a:r>
            <a:r>
              <a:rPr lang="en-US" sz="3733" dirty="0" err="1">
                <a:latin typeface="Courier New" panose="02070309020205020404" pitchFamily="49" charset="0"/>
                <a:cs typeface="Courier New" panose="02070309020205020404" pitchFamily="49" charset="0"/>
              </a:rPr>
              <a:t>index.html.erb</a:t>
            </a:r>
            <a:r>
              <a:rPr lang="en-US" sz="3733" dirty="0">
                <a:latin typeface="Courier New" panose="02070309020205020404" pitchFamily="49" charset="0"/>
                <a:cs typeface="Courier New" panose="02070309020205020404" pitchFamily="49" charset="0"/>
              </a:rPr>
              <a:t>"</a:t>
            </a:r>
          </a:p>
          <a:p>
            <a:r>
              <a:rPr lang="en-US" sz="3733"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Understand when 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Courier New" panose="02070309020205020404" pitchFamily="49" charset="0"/>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17008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018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a:t>
            </a:r>
            <a:r>
              <a:rPr lang="en-US" sz="3600" dirty="0" smtClean="0"/>
              <a:t>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"apache2"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/root/.chef/local-mode-cache/cache/cookbooks/apache/recipes/server.rb:8:in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en-US" sz="2667" dirty="0" err="1">
                <a:latin typeface="+mj-lt"/>
              </a:rPr>
              <a:t>etc</a:t>
            </a:r>
            <a:r>
              <a:rPr lang="en-US" sz="2667" dirty="0">
                <a:latin typeface="+mj-lt"/>
              </a:rPr>
              <a:t>/</a:t>
            </a:r>
            <a:r>
              <a:rPr lang="en-US" sz="2667" dirty="0" err="1">
                <a:latin typeface="+mj-lt"/>
              </a:rPr>
              <a:t>motd</a:t>
            </a:r>
            <a:r>
              <a:rPr lang="en-US" sz="2667" dirty="0">
                <a:latin typeface="+mj-lt"/>
              </a:rPr>
              <a:t>" into the template file "</a:t>
            </a:r>
            <a:r>
              <a:rPr lang="en-US" sz="2667" dirty="0" err="1">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motd</a:t>
            </a:r>
            <a:r>
              <a:rPr lang="en-US" sz="2667" dirty="0">
                <a:latin typeface="+mj-lt"/>
                <a:cs typeface="Courier New" panose="02070309020205020404" pitchFamily="49" charset="0"/>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motd</a:t>
            </a:r>
            <a:r>
              <a:rPr lang="en-US" sz="2667" dirty="0">
                <a:latin typeface="+mj-lt"/>
                <a:cs typeface="Courier New" panose="02070309020205020404" pitchFamily="49" charset="0"/>
              </a:rPr>
              <a:t>" is created with the source "</a:t>
            </a:r>
            <a:r>
              <a:rPr lang="en-US" sz="2667" dirty="0" err="1">
                <a:latin typeface="+mj-lt"/>
                <a:cs typeface="Courier New" panose="02070309020205020404" pitchFamily="49" charset="0"/>
              </a:rPr>
              <a:t>motd.erb</a:t>
            </a:r>
            <a:r>
              <a:rPr lang="en-US" sz="2667" dirty="0">
                <a:latin typeface="+mj-lt"/>
                <a:cs typeface="Courier New" panose="02070309020205020404" pitchFamily="49" charset="0"/>
              </a:rPr>
              <a:t>"</a:t>
            </a: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test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725909"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886169"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0946905"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50986"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1115466"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84457"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 </a:t>
            </a:r>
            <a:r>
              <a:rPr lang="en-US" dirty="0" err="1" smtClean="0"/>
              <a:t>receipe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52826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8181698" y="649472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99860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3600" dirty="0">
                <a:latin typeface="Courier New" panose="02070309020205020404" pitchFamily="49" charset="0"/>
                <a:cs typeface="Courier New" panose="02070309020205020404" pitchFamily="49" charset="0"/>
              </a:rPr>
              <a:t>This is the first line of the file.</a:t>
            </a:r>
          </a:p>
          <a:p>
            <a:r>
              <a:rPr lang="en-US" sz="3600" dirty="0">
                <a:latin typeface="Courier New" panose="02070309020205020404" pitchFamily="49" charset="0"/>
                <a:cs typeface="Courier New" panose="02070309020205020404" pitchFamily="49" charset="0"/>
              </a:rPr>
              <a:t>           This is the second line. If I try and line it up...</a:t>
            </a:r>
          </a:p>
          <a:p>
            <a:endParaRPr lang="en-US" sz="3600" dirty="0">
              <a:latin typeface="Courier New" panose="02070309020205020404" pitchFamily="49" charset="0"/>
              <a:cs typeface="Courier New" panose="02070309020205020404" pitchFamily="49" charset="0"/>
            </a:endParaRPr>
          </a:p>
          <a:p>
            <a:r>
              <a:rPr lang="en-US" sz="3600"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15726</TotalTime>
  <Words>5400</Words>
  <Application>Microsoft Office PowerPoint</Application>
  <PresentationFormat>Custom</PresentationFormat>
  <Paragraphs>741</Paragraphs>
  <Slides>62</Slides>
  <Notes>62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62</vt:i4>
      </vt:variant>
    </vt:vector>
  </HeadingPairs>
  <TitlesOfParts>
    <vt:vector size="67" baseType="lpstr">
      <vt:lpstr>Arial</vt:lpstr>
      <vt:lpstr>Courier New</vt:lpstr>
      <vt:lpstr>Gill Sans MT</vt:lpstr>
      <vt:lpstr>Wingdings</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1992</cp:revision>
  <cp:lastPrinted>2015-02-07T23:49:10Z</cp:lastPrinted>
  <dcterms:created xsi:type="dcterms:W3CDTF">2012-09-13T17:36:07Z</dcterms:created>
  <dcterms:modified xsi:type="dcterms:W3CDTF">2015-10-06T21:01:19Z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